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52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27" r:id="rId21"/>
    <p:sldId id="411" r:id="rId22"/>
    <p:sldId id="383" r:id="rId23"/>
    <p:sldId id="428" r:id="rId24"/>
    <p:sldId id="412" r:id="rId25"/>
    <p:sldId id="364" r:id="rId26"/>
    <p:sldId id="385" r:id="rId27"/>
    <p:sldId id="413" r:id="rId28"/>
    <p:sldId id="386" r:id="rId29"/>
    <p:sldId id="388" r:id="rId30"/>
    <p:sldId id="422" r:id="rId31"/>
    <p:sldId id="421" r:id="rId32"/>
    <p:sldId id="390" r:id="rId33"/>
    <p:sldId id="429" r:id="rId34"/>
    <p:sldId id="384" r:id="rId35"/>
    <p:sldId id="281" r:id="rId36"/>
    <p:sldId id="380" r:id="rId37"/>
    <p:sldId id="426" r:id="rId38"/>
    <p:sldId id="396" r:id="rId39"/>
    <p:sldId id="397" r:id="rId40"/>
    <p:sldId id="395" r:id="rId41"/>
    <p:sldId id="381" r:id="rId42"/>
    <p:sldId id="382" r:id="rId43"/>
    <p:sldId id="352" r:id="rId44"/>
    <p:sldId id="420" r:id="rId45"/>
    <p:sldId id="424" r:id="rId46"/>
    <p:sldId id="425" r:id="rId47"/>
    <p:sldId id="423" r:id="rId48"/>
    <p:sldId id="405" r:id="rId49"/>
    <p:sldId id="406" r:id="rId50"/>
    <p:sldId id="409" r:id="rId5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>
        <p:scale>
          <a:sx n="81" d="100"/>
          <a:sy n="81" d="100"/>
        </p:scale>
        <p:origin x="264" y="6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26T09:03:34.8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39.6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1510 4154 11904,'106'-36'120,"-1"-4"0,-2-4 0,-2-5 0,12-12-120,-54 25 26,-1-2 1,-2-2 0,-2-3-1,-2-3 1,-2-1 0,8-14-27,10-20 13,-4-3 1,-3-3 0,-4-3-1,-5-2 1,-3-2 0,-5-2 0,22-70-14,-20 27 19,-5-3 0,-7-1 0,-6-2 0,-7-1 1,-3-39-20,-11 60 17,-5-1 0,-7 1 1,-4 0-1,-17-66-17,16 134 67,-2-1 0,-3 2 0,-3 0 0,-2 1-1,-2 0 1,-3 2 0,-1 1 0,-4 1 0,-1 2 0,-3 1 0,-14-15-67,15 25-108,-2 2 0,-2 2 0,-1 1 0,-1 2 0,-17-10 108,-55-28-63,-54-24 63,97 58 113,-1 4-1,-1 2 1,-1 4-1,-2 2 0,-12 1-112,25 9-26,-1 3 0,-1 3 0,1 2 0,-1 3 0,0 3 0,-33 5 26,22 2-3,2 4 0,0 3 1,1 3-1,0 2 0,2 4 1,0 3-1,2 3 0,-37 23 3,11 4-522,2 4-1,3 4 0,3 4 1,3 3-1,-44 52 523,6 4-7221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40.5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758 93 12800,'-114'-16'1050,"-41"2"-1050,-2 0 619,97 8-869,25 4-273,1-2 0,0-2 0,0 0 1,-17-8 522,47 12 38,10 0 63,23 0 206,41 3 148,62-3-32,-68-1-621,0 3-1,14 5 199,-58-3-91,-1 0-1,1 2 0,-1 1 0,0 0 0,0 1 0,-1 1 1,1 1-1,-2 1 0,5 3 92,-17-10 32,0 1 0,-1 1 1,1-1-1,-1 1 0,0-1 0,0 1 0,0 1 1,0 0-33,-3-4 5,0 0 0,-1 0 1,1 0-1,0 1 1,-1-1-1,1 0 1,-1 0-1,0 1 0,1-1 1,-1 0-1,0 0 1,0 1-1,1-1 1,-1 0-1,0 1 1,-1-1-1,1 0 0,0 1 1,0-1-1,0 0 1,-1 1-1,1-1 1,-1 0-1,1 0 1,-1 1-1,1-1 0,-1 0 1,0 0-1,0 0 1,1 0-1,-1 0 1,0 0-1,0 0 1,0 0-1,-1 1-5,-2 1-30,0 0 1,0 0-1,-1 0 1,1-1-1,-1 0 1,1 1-1,-1-2 0,0 1 1,-4 1 29,-48 8 12,51-10-19,-117 16 391,-98 1-384,204-17 73,0-1 0,0-1 1,0 0-1,1-1 0,-1-1 1,0-1-1,-7-3-73,19 6-29,0-1 1,1 0-1,-1 0 0,1 0 1,0-1-1,-1 1 0,1-1 0,0 0 1,1 0-1,-1-1 0,0 1 1,1-1-1,0 0 0,0 0 1,0 0-1,0 0 0,1 0 1,0-1-1,-1 1 0,2-1 0,-1 1 1,0-1-1,1 0 0,0 0 1,0 0-1,0 1 0,1-5 29,0 7 36,0 0-1,0-1 1,1 1 0,-1 0-1,1 0 1,-1 0-1,1 0 1,0 0 0,0 0-1,0 0 1,0 0-1,0 0 1,0 0-1,1 1 1,-1-1 0,0 0-1,1 1 1,0-1-1,-1 1 1,1-1 0,0 1-1,0 0 1,-1 0-1,1 0 1,0 0-1,0 0 1,0 0 0,2 0-36,8-3 278,1 0 1,0 1 0,0 0-1,6 0-278,-8 1-761,44-8 566,2 3 0,-1 1 1,1 4-1,5 1 195,-51 3 121,-18 0 106,-23 2-271,-57 5-715,3 0 992,0-3 0,-13-4-233,11-2-352,86 0 346,0 0 1,-1 0 0,1 0 0,0 0 0,-1-1-1,1 1 1,0 0 0,-1 0 0,1 0-1,0 0 1,0 1 0,-1-1 0,1 0 0,0 0-1,-1 0 1,1 0 0,0 0 0,0 0-1,-1 0 1,1 0 0,0 1 0,0-1 0,-1 0-1,1 0 1,0 0 0,0 1 0,0-1 0,-1 0-1,1 0 1,0 1 0,0-1 0,0 0-1,0 0 1,-1 1 0,1-1 0,0 0 0,0 0-1,0 1 6,9 8 168,21 9 855,-2-5-987,0-2 1,1-1-1,0-1 1,1-1-1,0-2 1,28 3-37,37-2-419,55-3 419,-58-3 760,-41-4-883,-51 3 126,0 0 0,0 1 0,1-1 0,-1 0 0,0 0 0,0 0 1,0 0-1,0 0 0,0 0 0,0 0 0,1 0 0,-1 0 0,0 0 0,0 1 0,0-1 0,0 0 0,0 0 1,0 0-1,0 0 0,0 0 0,0 0 0,0 1 0,0-1 0,0 0 0,0 0 0,1 0 0,-1 0 1,0 0-1,0 0 0,0 1 0,0-1 0,0 0 0,-1 0 0,1 0 0,0 0 0,0 0 0,0 1 0,0-1 1,0 0-1,0 0 0,0 0 0,0 0 0,0 0 0,0 0 0,0 1 0,0-1 0,0 0 0,0 0 0,-1 0 1,1 0-4,0 2-918,-3 6-8356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42.6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2299 11520,'6'-8'3,"0"-2"0,0 1 1,-1-1-1,0 1 1,0-2-1,-1 1 0,-1 0 1,0-1-1,0 1 1,-1-1-1,0-1-3,8-83 89,-4-1 0,-4 0 0,-5-15-89,2 75 21,-12-313 151,2-315 1059,13 610-651,14-195-1263,-12 209 538,3 0-1,1 1 0,2 0 0,2 1 0,3-3 146,-8 23 69,0 1 0,2 0 0,0 1 1,1 0-1,1 0 0,0 1 0,11-11-69,-17 21 35,-1 1-1,1-1 1,-1 1-1,1 1 1,0-1-1,1 1 1,-1-1-1,1 2 1,-1-1-1,1 0 1,0 1-1,0 0 0,0 1 1,0-1-1,0 1 1,0 0-1,0 1 1,1 0-1,-1 0 1,0 0-1,0 0 1,1 1-1,-1 0 1,5 2-35,-2 0-35,-1 1 1,1 0 0,0 0 0,-1 1 0,0 0 0,0 0 0,-1 1 0,0 0 0,0 1-1,0-1 1,0 1 0,-1 1 0,0-1 0,-1 1 0,4 7 34,0 0 1,0 2-1,-1-1 1,-1 1 0,-1 0-1,0 1 1,-2 0 0,3 14-1,-4-9 15,-2 1-1,0 0 1,-2 0-1,0 0 1,-2-1 0,0 1-1,-2-1 1,0 0 0,-2 0-1,-2 3-14,-7 17-46,-2-1 0,-1-1 1,-3 0-1,-21 29 46,12-23-43,-2 1 56,2 1-1,2 1 0,-16 43-12,44-91-2,0 1-1,0-1 0,0 1 1,1-1-1,-1 1 0,1 0 1,0-1-1,-1 1 1,1-1-1,0 1 0,1 0 1,-1-1-1,0 1 0,1-1 1,0 1-1,-1-1 0,1 1 1,1 1 2,0-1 15,0 1-1,1 0 1,-1-1 0,1 0 0,0 0-1,0 1 1,0-2 0,0 1 0,0 0-1,4 2-14,6 2 44,0 1 0,1-2 0,0 0-1,0-1 1,0 0 0,4 0-44,21 3-2,0-2 0,1-1 0,-1-2 0,6-2 2,-2 1 10,-1 1-1,1 2 1,20 6-10,-59-10 2,0 0 0,1 0 0,-1 1 0,0-1 1,0 1-1,0 0 0,-1 0 0,1 1 0,0-1 0,-1 1 0,1 0-2,-3-2 0,0 0 1,-1 0-1,1 0 1,0 0-1,0 0 0,-1 1 1,1-1-1,-1 0 1,1 0-1,-1 1 0,0-1 1,1 0-1,-1 1 1,0-1-1,0 0 0,0 1 1,0-1-1,0 0 1,0 1-1,0-1 0,-1 0 1,1 1-1,0-1 1,-1 0-1,1 1 1,-1-1-1,1 0 0,-1 0 1,0 0-1,1 1 1,-1-1-1,0 0 0,0 0 1,0 0-1,0 0 1,0 0-1,-22 24 275,-1 0 1,-2-2-1,0 0 1,-1-2-1,-1-1 1,-24 12-276,7-5-263,-2-2 1,-1-2-1,-14 3 263,44-19-73,-1 0-1,-1-1 1,1-2 0,-1 1 0,0-2 0,0-1 0,0 0-1,-1-2 1,1 0 0,-2-2 73,-17-8-1557,5-1-6715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44.5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4 952 12800,'-2'-22'0,"1"-16"-32,1-5 0,3-11-192,1-16 0,4-15 224,-3-15 0,1-13 64,2 12 0,2 3 608,-3 15 0,2 13-896,-3 27 0,-5 22-352,15 16 0,-1-1-7936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18.8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226 1 12928,'-2'80'-88,"0"-26"-91,4 28 179,21 160-119,1 31 185,-11 78 3432,-14-342-3335,-3-13-134,-5-18-94,7 16 93,-38-80-65,14 30-27,-1-7 64,-127-378 133,152 435-139,1 3 24,1 1 0,-1-1 0,0 1 0,0-1 0,0 1 0,-1-1 1,1 1-1,0-1 0,-1 1 0,0 0 0,1 0 0,-1 0 0,0 0-18,4 20 21,3-5 33,0 0 0,1 0 0,0 0 0,1-1 0,1 1 0,0-2 0,1 1 0,0-1 0,1-1 0,0 1 0,0-2 0,2 1-54,13 11 166,1-2 0,1 0 0,1-2 0,22 9-166,-34-17 110,0-2 0,1 0 0,-1-1 0,2-1 0,7 1-110,-20-5-108,0 0 0,0 0-1,0-1 1,0 1 0,0-1 0,0-1 0,0 1-1,0 0 1,0-1 0,0 0 0,-1-1 0,1 1-1,0-1 1,0 1 0,-1-1 0,1-1 0,-1 1-1,0-1 1,0 0 0,0 0 0,3-2 108,2-4-11077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19.4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159 263 12544,'-3'-23'182,"0"1"0,1-18-182,1 15 328,-1 1 0,-3-9-328,4 25 46,-1 1 0,0 0 0,0 0 0,-1 0 0,0 0 0,0 0 0,-1 1 0,1-1 0,-5-4-46,7 10-39,0-1-1,0 0 1,0 1-1,0 0 0,-1-1 1,1 1-1,0 0 1,-1 0-1,1-1 1,-1 1-1,1 0 0,-1 0 1,0 1-1,1-1 1,-1 0-1,0 0 1,1 1-1,-1-1 1,0 1-1,0 0 0,0 0 1,0-1-1,1 1 1,-1 0-1,0 0 1,0 1-1,0-1 0,0 0 1,1 1-1,-1-1 1,0 1-1,0-1 1,1 1-1,-1 0 0,0 0 1,1 0-1,-1 0 1,1 0-1,-1 0 1,1 0-1,0 0 1,-1 0-1,0 2 40,-3 4 157,0 1 0,0 0-1,1 0 1,0 0 0,1 0 0,-1 1 0,2-1 0,-1 1-1,1 0 1,1 0 0,-1 0 0,1 0 0,1 4-157,-1 3 177,2 0 0,0-1 1,1 1-1,0-1 0,1 1 1,1-1-1,3 8-177,-2-10 21,0 0-1,1 0 1,1-1 0,0 1 0,1-1 0,0-1-1,1 0 1,0 0 0,8 7-21,-9-11 43,1 1 0,-1-2 0,1 1 0,1-1 0,-1 0 0,1-1 1,0 0-1,0-1 0,0 0 0,1 0 0,0-1 0,8 1-43,-15-3 20,1-1 0,0 1 0,0-1 0,-1 0 0,1 0 0,0-1 0,0 1 0,-1-1 0,1 0 0,0 0 0,-1-1 0,1 1 0,-1-1 0,0 0 0,1 0 0,-1-1 0,0 1 1,0-1-1,-1 0 0,1 0 0,0 0 0,-1-1 0,0 1 0,0-1 0,0 1 0,2-5-20,1-1-241,0-2 0,0 1-1,-1-1 1,3-7 241,12-47-5129,-15 51-1783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0.3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67 13184,'0'-2'-6,"-3"-6"-324,0 0 0,1 0 1,0-1-1,0 1 0,1-1 1,0-5 329,27 93 1344,18 115-947,-8-30-1509,-36-163 1107,-1-1 1,1 0-1,0 1 1,1-1-1,-1 1 1,0-1-1,0 0 1,0 1-1,0-1 1,0 1-1,0-1 0,0 0 1,1 1-1,-1-1 1,0 1-1,0-1 1,1 0-1,-1 1 1,0-1-1,0 0 1,1 0-1,-1 1 0,0-1 1,1 0-1,-1 0 1,0 1-1,1-1 5,4-9 324,1-22 456,-4-13-810,-1-1 0,-3-5 30,0 12 45,2 0 0,1 0 0,4-16-45,-5 54 29,0-1 1,0 0-1,0 0 1,0 1-1,0-1 1,0 0-1,0 0 1,1 1-1,-1-1 1,0 0-1,0 1 1,1-1-1,-1 0 1,0 0-1,1 1 1,-1-1-1,0 1 1,1-1-1,-1 0 1,1 1-1,-1-1 1,1 1-1,0-1 0,0 1-28,-1 0 7,1 0 0,0 1 1,-1-1-1,1 0 1,0 1-1,-1-1 1,1 1-1,-1-1 1,1 1-1,-1-1 1,1 1-1,-1-1 1,1 1-1,-1-1 1,1 1-1,-1 0 1,0-1-1,1 1 0,-1 0 1,0-1-9,19 48-162,-17-43 194,36 105 291,6 14 479,15 75-802,-59-199 8,0 1 0,-1-1 1,1 1-1,0-1 0,0 1 0,1-1 1,-1 0-1,0 1 0,0-1 0,0 1 1,0-1-1,0 1 0,0-1 0,1 1 1,-1-1-1,0 0 0,0 1 0,1-1 1,-1 1-1,0-1 0,0 0 1,1 1-1,-1-1 0,0 0 0,1 0 1,-1 1-1,1-1 0,-1 0 0,0 0 1,1 1-9,5-14 305,0-30 65,-4 3-609,-3 0 0,-1-4 239,0-2-589,2-23 589,0 68-6,0-1 1,0 1-1,0 0 0,0 0 1,0-1-1,0 1 1,0 0-1,1 0 0,-1-1 1,1 1-1,-1 0 1,1 0-1,-1 0 0,1 0 1,0 0-1,-1 0 1,1 0-1,0 0 0,0 0 1,1-1 5,-1 2-1,-1-1 1,1 1-1,0 0 0,0-1 1,0 1-1,0 0 1,0 0-1,0 0 1,0 0-1,0 0 0,0 0 1,0 0-1,0 0 1,0 1-1,0-1 0,0 0 1,-1 0-1,1 1 1,0-1-1,0 1 1,0-1 0,5 3 17,0 1 0,-1 0 0,0 0 0,1 0 0,-1 1 1,3 4-18,16 19 292,-1 2 0,-1 1 1,8 18-293,-2-5-301,-26-42 310,-1 1 1,1-1 0,-1 0 0,1 0-1,0 0 1,0 0 0,0 0 0,0 0-1,0 0 1,0-1 0,1 1 0,-1-1-1,1 0 1,-1 0 0,3 1-10,-3-1-126,0-1 0,0 0 0,0 0 0,0 0 0,0 0-1,0 0 1,0 0 0,0-1 0,0 1 0,0-1 0,-1 1 0,1-1 0,0 0 0,0 0 0,0 0 0,-1 0 0,1 0 0,0 0-1,-1 0 1,1 0 0,0-2 126,14-10-8506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1.0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64 11648,'2'4'97,"0"0"0,0 1 1,0-1-1,-1 0 0,0 1 1,0-1-1,0 1 1,0-1-1,-1 1 0,1-1 1,-1 1-1,0 0 0,-1-1 1,1 1-1,-1-1 1,-1 5-99,0 31 486,3-24-498,0 0-1,2 0 1,0 1 0,2 4 13,-3-15 2,0 1 1,0-1-1,1 0 0,0 1 1,0-1-1,0-1 1,1 1-1,-1 0 1,2-1-1,-1 0 1,5 5-3,-8-9 0,-1-1 1,1 1-1,0 0 1,0-1-1,0 1 1,-1-1-1,1 1 1,0-1 0,0 1-1,0-1 1,0 0-1,0 1 1,0-1-1,0 0 1,0 0 0,0 1-1,0-1 1,0 0-1,0 0 1,0 0-1,0-1 1,0 1-1,0 0 1,0 0 0,0 0-1,0-1 1,0 1-1,0 0 1,0-1-1,0 1 1,0-1-1,0 0 1,0 1 0,-1-1-1,1 1 1,0-1-1,0 0 1,-1 0-1,1 1 1,0-1-1,-1 0 1,1 0 0,-1 0-1,4-5 1,-1 0 1,1 0-1,-2 0 1,1-1 0,1-5-2,1-6 127,-1 0 0,-1 0 0,0-1 0,-1 1 0,-1-1 0,-1-5-127,-1 17-288,0 13 130,0 18 130,6 10 500,2-1 1,0-1-1,6 12-472,-2-5-1609,-11-38 1588,14 36-169,-14-36 195,1 0 0,-1-1-1,0 1 1,1 0-1,-1 0 1,0-1 0,1 1-1,-1 0 1,1-1 0,0 1-1,-1-1 1,1 1-1,-1 0 1,1-1 0,0 1-1,0-1 1,-1 0 0,1 1-1,0-1 1,0 0-1,-1 1 1,1-1 0,0 0-1,0 0 1,0 1 0,-1-1-1,1 0 1,0 0-1,0 0 1,0 0 0,0 0-1,-1 0 1,1-1 0,0 1-1,0 0 1,0 0-1,0-1 1,-1 1 0,1 0-1,0-1 1,0 1 0,-1-1-5,4-2 19,0 0 0,-1-1 0,1 1 0,-1-1 0,0 0 0,0 0 0,-1 0 0,1-1 0,-1 1 0,0 0 1,0-1-1,0 0 0,-1 1 0,0-1 0,1-1-19,2-16 189,0 0-1,1-17-188,-4 24-71,5-42-7,3-1 1,14-50 77,-16 88-2480,-3 12-5349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1.7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0 12544,'-18'65'-116,"9"-34"-5,1 0-1,2 0 1,-1 17 121,3 41 298,4 1 1,4 0 0,8 34-299,-5-58 463,4 0 0,3 4-463,-7-45 224,0-1 0,1 0 1,1 0-1,2-1 0,0 0 1,12 18-225,-18-34 99,1 0 1,-1 0-1,1 0 1,1-1 0,-1 1-1,1-2 1,0 1 0,0-1-1,6 3-99,-11-6 10,1-1-1,-1 0 1,0 0 0,1 0 0,-1 0-1,1 0 1,-1 0 0,1-1-1,-1 1 1,1-1 0,0 0-1,-1 1 1,1-1 0,-1-1-1,1 1 1,0 0 0,-1-1-1,1 1 1,-1-1 0,1 0-1,-1 1 1,1-1 0,-1-1-1,0 1 1,1 0 0,-1 0-1,0-1 1,0 0 0,0 1-1,0-1 1,0 0 0,0 0-1,0-1-8,4-6 10,0 0 1,-1 0-1,0-1 1,0 0 0,-1 0-1,0 0 1,-1 0 0,0-1-1,-1 1 1,0-1 0,0-1-13,2-25 17,-2-1 0,-1-15-16,-4-32 192,2 76-169,0 0 0,-1 0 0,0 0 0,-1 1 0,1-1 0,-1 1-1,-5-8-22,8 15-2,0 1-1,0-1 0,-1 0 0,1 1 0,-1-1 0,1 0 0,-1 1 1,1-1-1,-1 0 0,1 1 0,-1-1 0,1 1 0,-1-1 0,0 1 1,1-1-1,-1 1 0,0-1 0,0 1 0,1 0 0,-1-1 0,0 1 1,0 0-1,0 0 0,1 0 0,-1-1 0,0 1 0,0 0 0,0 0 1,0 0 2,0 1-2,0-1 0,1 1 0,-1-1 0,0 1 0,0-1 0,1 1 0,-1-1 1,0 1-1,0 0 0,1-1 0,-1 1 0,1 0 0,-1 0 0,1-1 0,-1 1 1,1 0-1,-1 0 0,1 0 0,0 0 0,-1 0 0,1-1 0,0 1 0,0 0 1,-1 1 0,1 5-2,-1 1 0,1-1 0,0 1-1,0-1 1,1 0 0,0 1 0,0-1-1,0 0 1,3 5 3,4 14 17,2-1 1,0 0-18,6 8 20,0 0 0,2-1-1,19 25-19,-25-41 1,0 0 0,2 0-1,0-1 1,0-1 0,1-1-1,1 0 1,12 7-1,-23-17 11,0 1 0,1-2 1,-1 1-1,1-1 0,0 0 1,-1 0-1,1 0 0,0-1 0,0 0 1,0 0-1,0 0 0,0-1 1,0 0-1,0 0 0,0-1 1,0 1-1,0-1 0,0-1 0,0 1 1,5-3-12,-3 1 0,-1-1-1,1 0 1,-1-1 0,1 1 0,-1-1 0,0-1 0,-1 1 0,0-1-1,0 0 1,0-1 0,0 0 0,-1 0 0,0 0 0,1-3 0,22-44-3568,20-27-5189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2.3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158 1 12160,'-2'1'0,"-1"1"0,1-1 0,-1 0-1,1 1 1,-1-1 0,0 0 0,0-1 0,0 1 0,1 0 0,-1-1 0,0 0 0,0 0 0,0 1 0,0-2 0,-1 1 0,-30 5 6,28-4 84,1 1-1,0 1 1,0-1 0,0 1 0,0 0-1,1 0 1,-1 0 0,1 1 0,0-1-1,0 1 1,0 0 0,0 1 0,1-1-1,0 0 1,-1 2-90,3-3 50,-1 0-1,1 0 1,0 0-1,0 0 1,0 0-1,1 0 1,-1 0-1,1 0 1,-1 0-1,1 1 1,0-1-1,1 0 1,-1 0-1,0 0 1,1 0-1,0 1 1,0-1-1,-1 0 1,2 0-1,-1 0 1,0-1-1,1 1 1,-1 0-1,1 0 1,0-1-1,0 1 1,0-1-50,0 1 109,0-1 0,0 1 0,0-1 1,0 0-1,0 0 0,0 0 1,1 0-1,-1 0 0,3 1-109,-4-3-212,0 1 0,1-1-1,-1 1 1,1-1-1,-1 0 1,1 0 0,-1 0-1,0 0 1,1 0-1,-1 0 1,1 0 0,-1 0-1,1-1 1,-1 1 0,1-1-1,-1 1 1,0-1-1,1 1 1,-1-1 0,1 0 212,10-5-7552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6.1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600 49 13056,'-23'-3'806,"0"1"0,0 1 0,-22 3-806,-28-2 1325,-49-11-930,78 5-254,-1 2-1,0 3 0,-39 2-140,76 0 5,-1 0 0,1 1-1,0 0 1,0 0 0,0 1-1,0 0 1,1 0 0,-1 1-5,8-4 0,0 0 0,0 0 1,0 0-1,0 0 0,0 0 1,1 0-1,-1 0 0,0 0 1,0 0-1,0 0 0,0 0 0,0 0 1,0 0-1,1 1 0,-1-1 1,0 0-1,0 0 0,0 0 1,0 0-1,0 0 0,0 0 0,0 0 1,0 1-1,0-1 0,0 0 1,1 0-1,-1 0 0,0 0 1,0 0-1,0 0 0,0 1 1,0-1-1,0 0 0,0 0 0,0 0 1,0 0-1,0 0 0,0 1 1,0-1-1,0 0 0,0 0 1,0 0-1,-1 0 0,1 0 1,0 1-1,0-1 0,0 0 0,0 0 1,0 0-1,0 0 0,0 0 1,0 0-1,0 0 0,0 1 1,-1-1-1,1 0 0,0 0 0,0 0 0,18 1 204,-12 0-207,56 2-27,1-2 0,-1-3-1,12-3 31,183-29 35,-252 33-59,103-14-56,-207 22 72,-9 5 8,-7 1 408,-102 16-2770,212-30-1067,4-1-4475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0.0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0 13440,'-2'70'0,"-2"46"-576,2 44 0,0 43 576,13 11 32,8 20-256,12-17 32,8-8 192,20-19 32,1 1-8512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6.9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577 6 12928,'-122'2'3935,"50"-2"-3125,-10-3-810,9-1 86,-10 4-86,59 1-11,-9 0-15,0 1-1,-22 5 27,117 0-373,66-3 502,153-2-711,-129-8 550,-201 16 181,-86-1-101,55-5 555,-62 12-603,111-9-466,-1 1 0,-2 3 466,24-8-1052,-20 6-9641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28.2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176 1490 12672,'-21'-90'2105,"3"-10"-2105,4 21 647,-26-124-174,-29-179 83,62 333-345,3 0 0,2 0 0,3-28-211,0 58 48,1 0 0,1 0 1,1 0-1,0 0 0,1 0 0,2 1 0,-1 0 0,2 0 0,1 1 0,5-9-48,0 5 1,0 0 0,2 1-1,0 1 1,1 1-1,1 0 1,0 1 0,2 1-1,0 1 1,7-4-1,-22 16 14,0 1 1,0 0-1,0 0 0,0 0 1,1 0-1,-1 1 0,1 0 1,-1 0-1,1 1 0,-1 0 1,1-1-1,-1 2 1,1-1-1,-1 1 0,1 0 1,-1 0-1,1 0 0,-1 1 1,0 0-1,1 0 1,-1 0-1,0 0 0,-1 1 1,1 0-1,2 2-14,-1-1 14,0 1 1,0 0-1,-1 0 1,0 0-1,0 0 0,0 1 1,-1 0-1,1 0 1,-1 0-1,-1 0 1,1 1-1,-1 0 0,-1-1 1,1 1-1,-1 0 1,0 0-1,0 1 0,0 6-14,-1 9 22,-1 1 0,-2 0 0,0-1 0,-1 0 0,-1 1-1,-1-1 1,-6 13-22,-3 4 88,-1-1 0,-3 0-1,-17 28-87,30-59 12,-1 0-1,1 0 1,-2-1-1,1 0 1,-8 6-12,4-3 17,10-10-17,0 1 1,-1-1-1,1 0 0,-1 1 0,1-1 0,0 1 1,0-1-1,-1 1 0,1-1 0,0 1 0,0-1 1,-1 1-1,1-1 0,0 1 0,0-1 0,0 1 1,0-1-1,0 1 0,0-1 0,0 1 0,0-1 1,0 1-1,0-1 0,0 1 0,0-1 0,0 1 1,0-1-1,1 1 0,11 12-1,-7-10 4,0-1-1,0 0 1,0 0 0,0 0 0,1 0-1,-1-1-2,82 15 44,-47-9-21,0 1 0,-1 1-1,13 7-22,-46-14 4,0 0 0,-1 1-1,0 0 1,1-1-1,-1 2 1,0-1 0,-1 1-1,1 0 1,0 0-1,-1 0 1,0 0 0,0 1-1,-1 0 1,1-1 0,-1 1-1,0 1 1,0-1-1,0 0 1,-1 1 0,0 0-1,0-1 1,-1 1-1,1 0 1,-1 0 0,0 0-1,-1 0 1,1 0-1,-1 0 1,-1 0 0,1 0-1,-1 0 1,0 0-1,0-1 1,-1 3-4,-2 3 6,0 0 1,0 0-1,-1 0 1,0-1-1,-1 1 0,0-2 1,-1 1-1,0-1 0,0 1 1,-1-2-1,0 1 0,0-1 1,-1-1-1,-1 0 1,1 0-1,-1 0 0,0-1 1,0-1-1,-1 0 0,0 0 1,0-1-1,0 0 0,0-1 1,0-1-1,-1 1 1,1-2-1,-1 0 0,0 0 1,1-1-1,-1 0 0,-11-2-6,14-1-379,-1 1 0,1-1 0,0 0 0,0-1 0,0 0 0,0-1 0,1 0-1,0 0 1,0-1 0,-1 0 379,6 3-448,-28-17-9520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0.0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212 0 12800,'11'310'4523,"19"40"-4523,-11-134 826,-18-203-827,3 31 103,-2 1-1,-3 7-101,-10-77 139,-79-227 373,-82-194-1387,168 437 891,6 17-12,7 19-8,-2-16 20,0 1 0,1-1 0,1 0 0,-1-1-1,1 0 1,1-1 0,9 8-16,9 5 107,0-1 1,15 7-108,-16-11 36,0-1-1,1-1 1,1-2 0,0-1 0,1-1 0,0-2-1,28 5-35,-53-13-2,1 0-213,-1 0 0,1 0 0,0-1 1,-1 0-1,1 0 0,1 0 215,-5-1-440,1 1 0,-1-1-1,0 1 1,0-1 0,0 0 0,0 0 0,0 0 0,0 0 0,0 0-1,0-1 1,1 0 440,10-9-8074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1.1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64 215 13056,'3'-7'6,"7"-15"321,-1-1 0,5-21-327,-12 38 36,-1 0 0,1-1 0,-2 1-1,1 0 1,-1 0 0,1 0-1,-2-1 1,1 1 0,-1 0 0,0 0-1,0 0 1,-1 0 0,-1-6-36,2 10 10,1 1-1,-1-1 1,0 1 0,0 0-1,1-1 1,-1 1 0,0 0 0,0-1-1,0 1 1,0 0 0,0 0-1,0 0 1,-1 0 0,1 0 0,0 0-1,-1 0 1,1 0 0,0 0-1,-1 1 1,1-1 0,-1 1 0,1-1-1,-1 1 1,1-1 0,-1 1-1,0 0 1,1 0 0,-1 0 0,1 0-1,-1 0 1,1 0 0,-1 0-1,0 0 1,1 1 0,-1-1 0,1 1-1,-1-1-9,-1 2 114,0-1 0,0 0 0,1 1 0,-1 0 0,1-1-1,-1 1 1,1 0 0,0 0 0,0 0 0,0 1 0,0-1-1,0 1 1,0-1 0,0 1 0,1-1 0,0 1 0,-1 0 0,1 0-1,0 0-113,-2 9 18,1 0 0,1 0 0,0 0 0,0 1-1,1-1 1,1 0 0,0 1 0,1-1-1,2 11-17,2 2-24,1-1 0,1 0 0,0 0 0,6 7 24,-6-15 68,1 0 0,0-1 0,2 0 0,8 11-68,-13-19 34,0 0 0,1 0 0,0-1 0,0 0-1,1 0 1,-1 0 0,1-1 0,1 0-1,5 2-33,-12-6 5,1 0-1,0 0 0,-1 0 1,1 0-1,0-1 0,-1 1 1,1-1-1,0 0 0,0 0 1,-1 0-1,1 0 0,0 0 1,0-1-1,-1 1 0,1-1 1,0 0-1,-1 1 0,1-1 1,1-1-5,-1 0-1,1-1 0,-1 1 0,1-1 0,-1 1 0,0-1 0,0 0 0,0-1 0,-1 1 0,1 0 0,-1-1 0,0 1 0,1-1 1,2-7 51,0 0 1,-1 0-1,0 0 0,0 0 0,-2-1 0,1 0 0,-1 1 0,0-8-51,-2 0 63,0 0-1,-1 0 0,-1 0 0,-1 0 0,0 1 0,-2-1 0,0 1 0,-1 0 0,-1 0 0,0 1 0,-6-9-62,5 12-70,5 9-408,15 13 338,-1 2 149,0 0 0,0 1 0,-1 1 0,0-1 0,-1 1 0,2 5-9,13 23 91,7 18-91,-10-19 52,17 26-52,-37-64 0,0 1 0,-1-1-1,1 0 1,0 1 0,0-1-1,0 0 1,0 0 0,0 0-1,0 0 1,0 0 0,0 0-1,1 0 1,-1 0-1,0 0 1,0-1 0,1 1-1,-1 0 1,1-1 0,-1 1-1,0-1 1,1 0 0,-1 1-1,1-1 1,-1 0-1,1 0 1,-1 0 0,1-1-1,-1 1 1,1-1-1,-1 0 0,0 0 0,1 0 1,-1 0-1,0 0 0,0 0 0,0-1 1,0 1-1,0 0 0,0-1 0,0 1 1,0 0-1,0-1 0,-1 1 0,1-1 1,-1 1-1,1-1 0,-1 1 0,1-1 1,-1 0-1,0 0 1,6-33-2,-2 1 1,-1-1 0,-1 0-1,-3-19 2,0 17 0,1 36 1,0 0 0,0 0 0,0 0 0,0 0-1,0-1 1,0 1 0,1 0 0,-1 0 0,0 0-1,1 0 1,-1 0 0,0 0 0,1 0-1,-1 0 1,1 0 0,0 0 0,-1 0 0,1 0-1,0 0 0,0 0 2,-1 1 0,1 0 0,0-1 0,-1 1 0,1 0 0,0 0-1,0 0 1,-1 0 0,1-1 0,0 1 0,-1 0 0,1 0 0,0 0 0,0 0-1,-1 0 1,1 1 0,0-1 0,0 0 0,-1 0 0,1 0 0,0 1-1,-1-1-1,6 3 23,-1-1 0,0 1-1,-1 0 1,1 1 0,0-1-1,3 5-22,7 7 33,-1 1 0,-1 1 0,0 0-1,-1 1 1,2 4-33,-4-5-3,0-1-1,1 0 1,1 0 0,1-2 0,0 1-1,9 6 4,-21-20 3,0 0 0,-1 0 0,1 0-1,0-1 1,0 1 0,-1 0-1,1-1 1,0 1 0,0-1-1,0 1 1,0-1 0,0 1 0,0-1-1,0 0 1,0 0 0,0 1-1,0-1 1,0 0 0,0 0-1,0 0 1,0 0 0,0 0 0,0 0-1,0 0 1,0 0 0,0-1-1,0 1 1,0 0 0,0-1-1,0 1 1,0 0 0,0-1 0,0 1-1,0-1 1,0 0 0,-1 1-1,1-1 1,0 0 0,0 1-1,-1-1 1,1 0 0,0 0 0,-1 0-1,1 1 1,-1-1 0,1 0-1,-1 0 1,1 0 0,-1 0-1,0 0 1,1 0 0,-1 0 0,0 0-1,0-1-2,3-8-13,-1 1 0,-1-1 0,1 0 0,-2 0-1,1-3 14,-1 4-24,0 6-5,0-1 0,0 0 0,0 1 0,0-1-1,1 0 1,0 1 0,0-1 0,1-3 29,-1 6-5,-1 1 0,1-1 1,0 0-1,-1 0 0,1 1 1,0-1-1,0 0 0,0 1 1,-1-1-1,1 1 0,0-1 1,0 1-1,0 0 0,0-1 1,0 1-1,0 0 1,0-1-1,0 1 0,0 0 1,0 0-1,0 0 0,0 0 1,0 0-1,0 0 0,0 0 1,0 1-1,0-1 0,0 0 1,0 0-1,0 1 0,0-1 1,0 1-1,0-1 0,1 1 5,8 4 0,0 0-1,-1 1 1,1 0-1,-1 1 1,0 0-1,-1 0 0,0 0 1,0 1-1,3 5 1,30 26 43,-32-30-356,-4-5 539,0 1-1,0-1 1,1 0 0,-1-1-1,2 1-225,-5-3-188,-1 0 0,1-1 0,-1 1 0,1-1 0,-1 1 0,1-1 0,-1 0 0,1 1 0,-1-1 0,1 0 0,0 0 0,-1 0 0,1 0 0,-1-1 0,1 1 0,-1 0 0,1-1 0,-1 1 0,1-1 0,-1 1 0,1-1 0,-1 0 0,2 0 188,15-9-9392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3.6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100 29 11520,'0'0'3,"0"0"1,-1 0 0,1 0 0,0 0 0,0 0-1,0 0 1,0 0 0,0-1 0,0 1 0,0 0-1,0 0 1,-1 0 0,1 0 0,0 0-1,0 0 1,0 0 0,0 0 0,0 0 0,0 0-1,0 0 1,0 0 0,-1 0 0,1 0 0,0 1-1,0-1 1,0 0 0,0 0 0,0 0 0,0 0-1,0 0 1,0 0 0,0 0 0,-1 0 0,1 0-1,0 0 1,0 0 0,0 0 0,0 0-1,0 0 1,0 1 0,0-1 0,0 0 0,0 0-1,0 0 1,0 0 0,0 0 0,0 0 0,0 0-1,0 0 1,0 1 0,0-1 0,0 0 0,0 0-1,0 0 1,0 0 0,0 0-4,-8-12 398,2 2-171,4 9-207,1 0 1,0 0-1,-1 1 1,1-1-1,-1 0 1,1 0-1,-1 1 1,1-1-1,-1 1 1,0 0-1,1-1 1,-1 1-1,1 0 1,-1 0-1,0 0 1,1 0-1,-1 0 1,0 0-1,1 0 1,-1 1-1,0-1 0,1 1 1,-1-1-1,1 1 1,-1-1-1,1 1 1,-1 0-1,1 0 1,0 0-1,-1 0 1,1 0-1,0 0 1,0 0-1,-1 0 1,1 1-1,0-1 1,0 0-21,-2 4 157,0-1 0,1 0 0,-1 1 0,1-1 0,0 1 0,0-1 0,0 1 0,1 0 0,0 0 0,0 0 0,-1 5-157,1 5 145,1 0-1,0 0 1,1 0-1,0 1 1,1-1-1,1 0 1,1-1-1,0 1 1,1-1 0,5 13-145,-10-26 20,1 0 1,-1 0 0,1 0-1,-1 0 1,1 0 0,0-1 0,-1 1-1,1 0 1,0 0 0,-1 0 0,1 0-1,0-1 1,0 1 0,0 0-1,0-1 1,0 1 0,0-1 0,0 1-1,0-1 1,0 1 0,0-1 0,0 0-1,0 0 1,0 1-21,0-1-2,0-1-1,0 1 1,1 0-1,-1-1 1,0 1 0,0-1-1,0 1 1,0-1-1,0 0 1,0 1 0,-1-1-1,1 0 1,0 0-1,0 1 1,0-1 0,-1 0-1,1 0 1,0 0-1,-1 0 3,5-6-29,-1-1-1,0 1 1,-1-1-1,1 0 0,0-6 30,13-52 44,-15 57-38,-1 1-1,0 0 0,0 0 0,-1 0 0,0 0 0,-1-1 0,0-1-5,-3 5 162,0 11 200,-1 14 218,5-5-655,1 0 0,0 0 0,1 0 0,1 0-1,0-1 1,1 1 0,1-1 0,0 0 0,1 0-1,2 2 76,-5-11 32,0 0-1,0 0 0,0 0 1,1 0-1,0 0 0,0 0 0,1-1 1,-1 0-1,1 0 0,0 0 0,1 0-31,-3-2 19,1 1-1,0-1 1,-1 0-1,1 0 1,0-1-1,1 1 1,-1-1-1,0 0 1,0 0-1,1 0 1,-1 0-1,0-1 1,1 0-1,-1 0 1,0 0-1,1 0-18,-3-1 2,0 0 0,0 1 0,0-1 0,0 0 0,0 0 0,0 0 0,0 0 0,0 0-1,0 0 1,0-1 0,-1 1 0,1-1 0,-1 1 0,1-1 0,-1 1 0,1-1 0,-1 0-1,0 0 1,0 0 0,0 0 0,0 0-2,3-7 15,0-1 0,-1 1 0,0-1 0,0-2-15,2-10-94,1 2-202,8-22-1621,-3 14-2553,-4 11-2484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7:34.4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26 314 11520,'-3'-58'1063,"5"-40"-1063,-1 16 537,-1 79-491,1-7 10,-1 0 0,-1 0 1,0 1-1,0-1 0,-1 0 1,-1-2-57,3 11 1,0 1 0,0 0 0,0 0 0,0 0 0,0 0 1,0 0-1,0 0 0,0 0 0,0 0 0,0 0 0,0 0 1,0 0-1,0 0 0,-1-1 0,1 1 0,0 0 0,0 0 1,0 0-1,0 0 0,0 0 0,0 0 0,0 0 0,0 0 1,0 0-1,0 0 0,-1 0 0,1 0 0,0 0 0,0 0 1,0 0-1,0 0 0,0 0 0,0 0 0,0 0 1,0 0-1,0 0 0,-1 0 0,1 0 0,0 0 0,0 0 1,0 0-1,0 1 0,0-1 0,0 0 0,0 0 0,0 0 1,0 0-1,0 0 0,0 0 0,0 0 0,-1 0 0,1 0 1,0 0-1,0 0 0,0 0 0,0 1 0,0-1 0,0 0 1,0 0-1,0 0 0,0 0 0,0 0 0,0 0 0,0 0-1,-3 8 22,0 15 127,0 1 1,2-1-1,1 1 1,1 5-150,-1 23 719,-2 57 221,-1 102-446,5-153-155,2 0 0,8 32-339,-10-77 47,0-1 1,0 0 0,2 0-1,-1 0 1,2 0-1,-1 0 1,2-1 0,0 0-1,0 0 1,1 0-1,0-1 1,0 0-1,5 4-47,-10-12 8,1 0 0,-1 1-1,1-1 1,0 0 0,0-1-1,0 1 1,0 0 0,0-1-1,0 0 1,0 1-1,0-1 1,1-1 0,-1 1-1,0 0 1,1-1 0,-1 0-1,0 1 1,1-1 0,-1-1-1,1 1 1,-1 0-1,0-1 1,1 0 0,-1 0-1,0 0 1,0 0 0,0 0-1,1 0 1,-1-1 0,0 0-1,-1 0 1,1 1-1,2-3-7,5-4 23,-1 0-1,0-1 1,0 0-1,-1 0 1,0-1-1,-1 0 1,0 0-1,4-8-22,8-18 92,-1-1 0,-2-1-1,-1-1 1,-2 0-1,-2-1 1,3-25-92,-14 61 1,1 1 0,-1-1 0,0 0 0,0 0 0,0 0 0,-1 1 0,0-3-1,1 5 1,0 1-1,0 0 1,0-1-1,0 1 1,0 0 0,0 0-1,0-1 1,0 1-1,0 0 1,0 0-1,0 0 1,0-1-1,-1 1 1,1 0-1,0 0 1,0-1-1,0 1 1,0 0-1,-1 0 1,1 0-1,0 0 1,0-1-1,0 1 1,-1 0-1,1 0 1,0 0-1,0 0 1,-1 0-1,1 0 1,0 0-1,0 0 1,-1 0-1,1-1 1,0 1-1,0 0 0,-1 1 1,0 0 0,0-1 0,0 1 0,0 0-1,0-1 1,1 1 0,-1 0 0,0 0-1,1 0 1,-1 0 0,0 0 0,1 0 0,-1 0-1,1 0 1,0 0-1,-5 9 12,1 1 0,1 0 0,0-1 0,0 2 1,1-1-1,0 0 0,1 0 0,0 1 0,1-1 0,1 0 0,-1 1 0,3 6-12,0 4-21,1-2 1,1 1-1,1-1 1,1 1-1,1-2 0,3 8 21,-8-21 2,0-1 0,1 1 1,-1 0-1,1-1 0,0 0 0,0 0 0,1 0 0,-1 0 0,1-1 0,0 0 0,0 0 0,1 0 0,-1-1 0,2 1-2,-3-2 8,-1-1 0,1 0 0,0 0 0,-1 0 1,1 0-1,0 0 0,0-1 0,0 0 0,-1 0 0,1 0 0,0 0 1,0-1-1,0 1 0,-1-1 0,1 0 0,0 0 0,0 0 1,-1-1-1,1 1 0,-1-1 0,0 0 0,1 0 0,-1 0 0,2-2-8,19-15 80,0-2-1,-2 0 1,0-2-1,2-4-79,26-28-4157,-3 6-5635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0.3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4162 11520,'56'68'85,"2"-2"0,3-3 1,39 29-86,-7-14 987,4-5 1,3-4-988,-49-36-141,1-3 0,2-2-1,1-2 1,1-3 0,9 0 141,12-1-55,2-4-1,0-4 1,0-3 0,1-3-1,0-4 1,1-3 0,-1-4-1,31-7 56,-46 1 95,0-2 0,-1-3 0,-1-4 0,0-1-1,-2-4 1,0-2 0,-2-3 0,-1-2 0,26-20-95,-43 23-102,-2-1 0,-1-2 1,-1-1-1,29-33 102,-22 14-51,-1-1 0,-4-2 0,14-26 51,27-53 67,-6-3 0,-5-4 1,-7-2-1,-6-3 0,-6-2 1,-6-3-1,-7-1 0,-7-4-67,4-62-206,-10-2 0,-8-62 206,-14 116-17,-8 0-1,-6 0 1,-17-59 17,13 135 1,-5 1-1,-3 1 1,-4 0-1,-3 3 1,-4 0-1,-4 2 1,-3 2-1,-4 2 1,-3 2-1,-3 2 1,-37-37-1,49 64-29,-2 1 0,-2 2 0,-2 3 0,-2 1 0,-1 3 0,-2 1 0,-3 2 29,-15-3-323,-3 3 0,0 2-1,-2 4 1,-1 3 0,-15 1 323,-64-18-7541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0.7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3639 12928,'115'164'-202,"26"19"202,-100-134-42,3-2 1,2-2-1,1-2 0,3-2 0,35 22 42,-65-50 0,1-1 0,0 0 0,1-2-1,0-1 1,1 0 0,6 0 0,-11-5 24,-1 0 0,1-1 0,0-1 1,0-1-1,0 0 0,1-1 0,-1-1 0,12-3-24,-3-1 22,1-2 1,-1-1-1,-1-1 1,0-1-1,0-1 1,9-6-23,41-26 30,29-24-30,-49 28-22,-2-3 0,-1-2-1,-2-3 1,13-18 22,44-57-129,22-39 129,-47 46-27,-4-3 0,-5-3 0,52-121 27,-37 40 696,-9-3 1,4-43-697,-44 117 106,-5-3 0,-6 0-1,-6-2 1,1-75-106,-20 136-101,-3 1 0,-3 0 0,-3 0 0,-4 0 0,-3 1 0,-3 0 0,-3 1 0,-3 1 0,-12-21 101,6 30-69,-4 2 1,-1 1-1,-3 1 0,-3 2 0,-44-50 69,-44-36-2413,-70-57 2413,24 29-7109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5:41.1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1026 12288,'79'9'0,"54"6"0,37-43 0,44-26-64,-30-86 0,-8-68 32,-69-101 0,-2-2-8576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6.2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940 51 12800,'0'0'-1,"0"0"1,-1 0 0,1 0 0,0 0 0,0 0 0,0 0-1,0 0 1,0 0 0,0 0 0,0 0 0,0 0-1,-1 0 1,1 0 0,0 0 0,0 0 0,0 0 0,0 0-1,0 0 1,0 0 0,0 0 0,0 0 0,0 0 0,-1 0-1,1 0 1,0 1 0,0-1 0,0 0 0,0 0-1,0 0 1,0 0 0,0 0 0,0 0 0,0 0 0,0 0-1,0 0 1,0 1 0,0-1 0,0 0 0,0 0 0,0 0-1,0 0 1,0 0 0,0 0 0,0 0 0,0 1-1,0-1 1,0 0 0,0 0 0,0 0 0,0 0 0,0 0-1,0 0 1,0 0 0,0 0 0,0 0 0,0 1 0,0-1-1,0 0 1,0 0 0,0 0 0,1 0 0,-1 0-1,0 0 1,0 0 0,0 0 0,0 0 0,0 0 0,0 0 0,-16 4-24,-24 0 12,-16-7-10,1-3 0,0-1 0,-39-13 22,-27-3-212,111 21 316,0 1 0,1 1 0,-1 0 0,0 0 0,0 1 0,1 0 0,-1 0-1,-3 2-103,-7 3 221,1 1 0,0 0 0,-8 5-221,15-8-35,1 0 0,-1 0 1,-1-1-1,1-1 0,0 0 1,-1-1-1,1 0 0,-1-1 1,1 0-1,-1-1 0,1-1 1,0 0-1,-1 0 0,-4-3 35,10 4 102,0 0-1,-1 0 0,1 0 1,0 1-1,0 0 0,0 0 1,-1 1-1,1 0 0,0 0 1,0 1-1,0 0 0,0 0 1,0 0-1,0 1 0,1 0 1,-1 1-1,-3 2-101,4-3-188,7-3 164,-1 0 1,0 0-1,0 0 1,0 0-1,0 0 1,0 0-1,0 1 1,0-1-1,0 0 1,0 0-1,0 0 1,0 0-1,0 0 1,0 0-1,0 0 1,0 0-1,0 0 1,0 0-1,0 0 1,0 0-1,0 0 1,0 0-1,-1 0 24,10 0-1783,7 0-6782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8.3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546 191 11648,'0'0'7,"0"-1"0,-1 1 0,1-1 0,0 1 0,0 0 0,-1-1 0,1 1 0,0 0 0,-1-1 0,1 1 0,0 0 0,-1 0 0,1-1 1,-1 1-1,1 0 0,0 0 0,-1-1 0,1 1 0,-1 0 0,1 0 0,-1 0 0,1 0 0,-1 0 0,1 0 0,0 0 0,-1 0 0,1 0 0,-1 0 1,1 0-1,-1 0 0,1 0-7,-23 1 318,16-1-279,-46 1 210,0-2-1,0-3 1,-15-4-249,48 5-55,0-1-1,1-1 1,0-1 0,0-1-1,0 0 1,1-1-1,0-1 1,1-1-1,0-1 1,-6-4 55,16 9-172,0 0 0,1-1 0,-1 0 0,1 0 0,1-1 0,-1 1 0,1-1 0,0-2 172,-8-13-7456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9.0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692 94 12800,'-141'3'-21,"41"1"-58,-22-6 79,89 0-12,0-2 0,0-1 0,0-1 0,1-2 0,-21-8 12,42 12 12,-10-4 106,-1 0 1,2-1 0,-11-7-119,25 10-86,11 3-367,15 3-365,-16 0 857,84-1 727,-10-1-928,-1 4 1,42 7 161,-65 1 891,-1 3 1,37 15-892,-2-2-412,-20-9-623,-67-17 1062,-1 1 0,1-1 0,-1 0 0,1 0 0,-1 0 0,1 0 0,-1 0 0,0 0 0,1 0 0,-1 0 0,1 0 0,-1 0 1,1 0-1,-1 0 0,1 0 0,-1 0 0,1 0 0,-1 0 0,1 0 0,-1-1 0,0 1 0,1 0 0,-1 0 0,1-1 0,-1 1 0,0 0 0,1 0 0,-1-1 0,0 1 0,1 0 0,-1-1 0,0 1 0,1-1 0,-1 1 0,0 0 0,0-1 1,0 1-1,1-1 0,-1 1 0,0-1 0,0 1 0,0 0 0,0-1 0,0 1 0,0-1 0,0 1 0,0-1 0,0 1 0,0-1 0,0 1 0,0-1-27,-1-1-143,1 0-1,-1 0 1,0 0 0,1 0 0,-1 0-1,0 0 1,-1 0 0,1 0-1,0 1 1,0-1 0,-1 0 143,-4-3-6,1 0 0,-1 1 1,0 0-1,0 0 0,-1 0 0,1 1 1,-1 0-1,0 0 0,0 1 1,0 0-1,0 0 0,-3 0 6,-17-3 355,0 2 1,-18 0-356,42 3 46,-70-1 288,-39 5-334,51 0-279,0-3 0,-41-5 279,91 3 179,17 5-1766,3-1-6061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10:36:39.6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290 50 11904,'-14'-1'0,"-13"-1"0,1 1 0,-5-2-96,-1 0 0,-3-4 448,7 1 0,2 0-352,3 0 0,6 2 0,3 1 0,5-1-64,5 2 0,1 1-8672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270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96.png"/><Relationship Id="rId21" Type="http://schemas.openxmlformats.org/officeDocument/2006/relationships/image" Target="../media/image8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47" Type="http://schemas.openxmlformats.org/officeDocument/2006/relationships/image" Target="../media/image100.png"/><Relationship Id="rId50" Type="http://schemas.openxmlformats.org/officeDocument/2006/relationships/customXml" Target="../ink/ink24.xml"/><Relationship Id="rId7" Type="http://schemas.openxmlformats.org/officeDocument/2006/relationships/image" Target="../media/image791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29" Type="http://schemas.openxmlformats.org/officeDocument/2006/relationships/image" Target="../media/image91.png"/><Relationship Id="rId11" Type="http://schemas.openxmlformats.org/officeDocument/2006/relationships/image" Target="../media/image81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95.png"/><Relationship Id="rId40" Type="http://schemas.openxmlformats.org/officeDocument/2006/relationships/customXml" Target="../ink/ink19.xml"/><Relationship Id="rId45" Type="http://schemas.openxmlformats.org/officeDocument/2006/relationships/image" Target="../media/image99.png"/><Relationship Id="rId53" Type="http://schemas.openxmlformats.org/officeDocument/2006/relationships/image" Target="../media/image103.png"/><Relationship Id="rId5" Type="http://schemas.openxmlformats.org/officeDocument/2006/relationships/image" Target="../media/image780.png"/><Relationship Id="rId10" Type="http://schemas.openxmlformats.org/officeDocument/2006/relationships/customXml" Target="../ink/ink4.xml"/><Relationship Id="rId19" Type="http://schemas.openxmlformats.org/officeDocument/2006/relationships/image" Target="../media/image86.png"/><Relationship Id="rId31" Type="http://schemas.openxmlformats.org/officeDocument/2006/relationships/image" Target="../media/image92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4" Type="http://schemas.openxmlformats.org/officeDocument/2006/relationships/customXml" Target="../ink/ink1.xml"/><Relationship Id="rId9" Type="http://schemas.openxmlformats.org/officeDocument/2006/relationships/image" Target="../media/image8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90.png"/><Relationship Id="rId30" Type="http://schemas.openxmlformats.org/officeDocument/2006/relationships/customXml" Target="../ink/ink14.xml"/><Relationship Id="rId35" Type="http://schemas.openxmlformats.org/officeDocument/2006/relationships/image" Target="../media/image94.png"/><Relationship Id="rId43" Type="http://schemas.openxmlformats.org/officeDocument/2006/relationships/image" Target="../media/image98.png"/><Relationship Id="rId48" Type="http://schemas.openxmlformats.org/officeDocument/2006/relationships/customXml" Target="../ink/ink23.xml"/><Relationship Id="rId8" Type="http://schemas.openxmlformats.org/officeDocument/2006/relationships/customXml" Target="../ink/ink3.xml"/><Relationship Id="rId51" Type="http://schemas.openxmlformats.org/officeDocument/2006/relationships/image" Target="../media/image102.png"/><Relationship Id="rId3" Type="http://schemas.openxmlformats.org/officeDocument/2006/relationships/image" Target="../media/image82.png"/><Relationship Id="rId12" Type="http://schemas.openxmlformats.org/officeDocument/2006/relationships/customXml" Target="../ink/ink5.xml"/><Relationship Id="rId17" Type="http://schemas.openxmlformats.org/officeDocument/2006/relationships/image" Target="../media/image85.png"/><Relationship Id="rId25" Type="http://schemas.openxmlformats.org/officeDocument/2006/relationships/image" Target="../media/image89.png"/><Relationship Id="rId33" Type="http://schemas.openxmlformats.org/officeDocument/2006/relationships/image" Target="../media/image93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20" Type="http://schemas.openxmlformats.org/officeDocument/2006/relationships/customXml" Target="../ink/ink9.xml"/><Relationship Id="rId41" Type="http://schemas.openxmlformats.org/officeDocument/2006/relationships/image" Target="../media/image97.png"/><Relationship Id="rId1" Type="http://schemas.openxmlformats.org/officeDocument/2006/relationships/slideLayout" Target="../slideLayouts/slideLayout46.xml"/><Relationship Id="rId6" Type="http://schemas.openxmlformats.org/officeDocument/2006/relationships/customXml" Target="../ink/ink2.xml"/><Relationship Id="rId15" Type="http://schemas.openxmlformats.org/officeDocument/2006/relationships/image" Target="../media/image84.png"/><Relationship Id="rId23" Type="http://schemas.openxmlformats.org/officeDocument/2006/relationships/image" Target="../media/image8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10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0.png"/><Relationship Id="rId4" Type="http://schemas.openxmlformats.org/officeDocument/2006/relationships/image" Target="../media/image8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/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,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400" b="1" dirty="0">
                    <a:latin typeface="Courier"/>
                    <a:cs typeface="Palatino Linotype"/>
                  </a:rPr>
                  <a:t>bm=read.csv("https://www.dropbox.com/s/e4w6pjm6b4wz9do/bm.csv?dl=1")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:endParaRPr lang="en-GB" sz="2844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blipFill>
                <a:blip r:embed="rId2"/>
                <a:stretch>
                  <a:fillRect l="-1577" t="-1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067189" y="5259294"/>
            <a:ext cx="3593217" cy="1130300"/>
          </a:xfrm>
          <a:prstGeom prst="wedgeRoundRectCallout">
            <a:avLst>
              <a:gd name="adj1" fmla="val -170202"/>
              <a:gd name="adj2" fmla="val 98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of the CALL variable for Non Black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4A297CF-4985-4EA5-817C-FECD9F1E55FF}"/>
              </a:ext>
            </a:extLst>
          </p:cNvPr>
          <p:cNvSpPr/>
          <p:nvPr/>
        </p:nvSpPr>
        <p:spPr>
          <a:xfrm>
            <a:off x="6550348" y="7767262"/>
            <a:ext cx="3958528" cy="1130300"/>
          </a:xfrm>
          <a:prstGeom prst="wedgeRoundRectCallout">
            <a:avLst>
              <a:gd name="adj1" fmla="val -102091"/>
              <a:gd name="adj2" fmla="val -95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Difference between average for Black vs Non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/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𝐶𝐴𝐿𝐿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call</m:t>
                                </m:r>
                                <m: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back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potential confounding factors</a:t>
            </a: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363DBFB-3DE6-40EF-9852-20FF2BF16229}"/>
              </a:ext>
            </a:extLst>
          </p:cNvPr>
          <p:cNvSpPr/>
          <p:nvPr/>
        </p:nvSpPr>
        <p:spPr>
          <a:xfrm>
            <a:off x="9019470" y="2175382"/>
            <a:ext cx="3821878" cy="2046994"/>
          </a:xfrm>
          <a:prstGeom prst="downArrow">
            <a:avLst>
              <a:gd name="adj1" fmla="val 50000"/>
              <a:gd name="adj2" fmla="val 533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bit like </a:t>
            </a:r>
          </a:p>
        </p:txBody>
      </p:sp>
      <p:pic>
        <p:nvPicPr>
          <p:cNvPr id="1028" name="Picture 4" descr="The Guardian view on Lego for adults: play is a serious business |  Editorial | The Guardian">
            <a:extLst>
              <a:ext uri="{FF2B5EF4-FFF2-40B4-BE49-F238E27FC236}">
                <a16:creationId xmlns:a16="http://schemas.microsoft.com/office/drawing/2014/main" id="{F4FDF992-98B6-42CA-B203-142A05BA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07" y="3198879"/>
            <a:ext cx="1137962" cy="6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 txBox="1">
                <a:spLocks noChangeArrowheads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accent3">
                        <a:lumMod val="50000"/>
                      </a:schemeClr>
                    </a:solidFill>
                    <a:latin typeface="Palatino Linotype"/>
                    <a:ea typeface="+mj-ea"/>
                    <a:cs typeface="Palatino Linotype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9pPr>
              </a:lstStyle>
              <a:p>
                <a:pPr defTabSz="1300277"/>
                <a:r>
                  <a:rPr lang="en-US" sz="3600" kern="0" dirty="0">
                    <a:latin typeface="Palatino Linotype" charset="0"/>
                  </a:rPr>
                  <a:t>Interpretation of </a:t>
                </a:r>
                <a14:m>
                  <m:oMath xmlns:m="http://schemas.openxmlformats.org/officeDocument/2006/math">
                    <m:r>
                      <a:rPr lang="en-GB" sz="3600" b="1" i="1" kern="0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600" kern="0" dirty="0">
                    <a:latin typeface="Palatino Linotype" charset="0"/>
                  </a:rPr>
                  <a:t>’s with Dummy as dependent variable</a:t>
                </a:r>
              </a:p>
            </p:txBody>
          </p:sp>
        </mc:Choice>
        <mc:Fallback xmlns="">
          <p:sp>
            <p:nvSpPr>
              <p:cNvPr id="1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  <a:blipFill>
                <a:blip r:embed="rId2"/>
                <a:stretch>
                  <a:fillRect l="-1514" t="-9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</m:sSub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non-Black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blipFill>
                <a:blip r:embed="rId3"/>
                <a:stretch>
                  <a:fillRect l="-1577" r="-1482" b="-17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110209" y="3134658"/>
            <a:ext cx="12755014" cy="1551641"/>
          </a:xfrm>
          <a:prstGeom prst="wedgeRoundRectCallout">
            <a:avLst>
              <a:gd name="adj1" fmla="val 11203"/>
              <a:gd name="adj2" fmla="val -118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Average CALL </a:t>
            </a:r>
            <a:r>
              <a:rPr lang="en-GB" sz="2400" dirty="0" err="1"/>
              <a:t>foris</a:t>
            </a:r>
            <a:r>
              <a:rPr lang="en-GB" sz="2400" dirty="0"/>
              <a:t> the sum of CALL divided by number of Non Black people in the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Because CALL is either 0 or 1 this is equivalent to the share that received a call 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Which we can think of as an estimate of the call back probability</a:t>
            </a:r>
          </a:p>
        </p:txBody>
      </p:sp>
    </p:spTree>
    <p:extLst>
      <p:ext uri="{BB962C8B-B14F-4D97-AF65-F5344CB8AC3E}">
        <p14:creationId xmlns:p14="http://schemas.microsoft.com/office/powerpoint/2010/main" val="22838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46342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8806298" cy="1552278"/>
          </a:xfrm>
          <a:prstGeom prst="wedgeRoundRectCallout">
            <a:avLst>
              <a:gd name="adj1" fmla="val -46351"/>
              <a:gd name="adj2" fmla="val -167614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 </a:t>
            </a:r>
            <a:r>
              <a:rPr lang="en-GB" sz="2800" b="1" u="sng" dirty="0">
                <a:latin typeface="Cambria Math" charset="0"/>
              </a:rPr>
              <a:t>percentage point</a:t>
            </a:r>
            <a:r>
              <a:rPr lang="en-GB" sz="2800" dirty="0">
                <a:latin typeface="Cambria Math" charset="0"/>
              </a:rPr>
              <a:t> lower chance of receiving a call back</a:t>
            </a:r>
          </a:p>
          <a:p>
            <a:endParaRPr lang="en-GB" sz="2800" dirty="0">
              <a:latin typeface="Cambria Math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65407"/>
            <a:ext cx="9507455" cy="7280588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6542395" y="3241247"/>
            <a:ext cx="5930118" cy="1267219"/>
          </a:xfrm>
          <a:prstGeom prst="wedgeRoundRectCallout">
            <a:avLst>
              <a:gd name="adj1" fmla="val -98683"/>
              <a:gd name="adj2" fmla="val 21024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variables…and many dummies as explanatory variables as an alternative to a linear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8" y="1499505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5930154"/>
            <a:ext cx="5930118" cy="3728422"/>
          </a:xfrm>
          <a:prstGeom prst="wedgeRoundRectCallout">
            <a:avLst>
              <a:gd name="adj1" fmla="val 45850"/>
              <a:gd name="adj2" fmla="val -6412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28543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83" y="573495"/>
            <a:ext cx="9555174" cy="917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694" y="1764717"/>
            <a:ext cx="5433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Courier New" charset="0"/>
                <a:ea typeface="Cambria" charset="0"/>
              </a:rPr>
              <a:t>wage1=wage1 %&gt;% </a:t>
            </a:r>
          </a:p>
          <a:p>
            <a:r>
              <a:rPr lang="en-GB" sz="2400" b="1" dirty="0">
                <a:latin typeface="Courier New" charset="0"/>
                <a:ea typeface="Cambria" charset="0"/>
              </a:rPr>
              <a:t>mutate(educ2 =educ^2) 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49"/>
            <a:ext cx="13646802" cy="809032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68814"/>
              <a:gd name="adj2" fmla="val 1294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b="0" i="1" dirty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Value added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0EC7056-A812-4B5D-9F28-77891A7B040D}"/>
              </a:ext>
            </a:extLst>
          </p:cNvPr>
          <p:cNvSpPr txBox="1">
            <a:spLocks noChangeArrowheads="1"/>
          </p:cNvSpPr>
          <p:nvPr/>
        </p:nvSpPr>
        <p:spPr>
          <a:xfrm>
            <a:off x="154338" y="301637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log transformation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Interpretation of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dirty="0"/>
                            <a:t>coefficient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GB" dirty="0"/>
                            <a:t> units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×100 %</m:t>
                              </m:r>
                            </m:oMath>
                          </a14:m>
                          <a:r>
                            <a:rPr lang="en-GB" dirty="0"/>
                            <a:t> growth</a:t>
                          </a:r>
                          <a:r>
                            <a:rPr lang="en-GB" baseline="0" dirty="0"/>
                            <a:t> in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 1% growth of X leads to a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dirty="0"/>
                            <a:t> change of Y in units</a:t>
                          </a:r>
                          <a:r>
                            <a:rPr lang="en-GB" baseline="0" dirty="0"/>
                            <a:t>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A 1% growth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GB" dirty="0"/>
                            <a:t> growth in Y</a:t>
                          </a:r>
                        </a:p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48158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0127" r="-392" b="-9278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60839" r="-196737" b="-412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60839" r="-392" b="-412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1261872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11111" r="-196737" b="-185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11111" r="-392" b="-1850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144532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83613" r="-196737" b="-609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83613" r="-392" b="-609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472028" r="-196737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472028" r="-392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4923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150" y="3289128"/>
            <a:ext cx="12370947" cy="5777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Dummies are cool: Model qualitative and non-linear aspects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F8461F6-7520-4E4E-8231-0768D89F0573}"/>
                  </a:ext>
                </a:extLst>
              </p14:cNvPr>
              <p14:cNvContentPartPr/>
              <p14:nvPr/>
            </p14:nvContentPartPr>
            <p14:xfrm>
              <a:off x="7988291" y="6080561"/>
              <a:ext cx="1109880" cy="149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F8461F6-7520-4E4E-8231-0768D89F05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4651" y="5972921"/>
                <a:ext cx="1217520" cy="17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C66307-D987-4BA0-B0A8-BACF6224B585}"/>
                  </a:ext>
                </a:extLst>
              </p14:cNvPr>
              <p14:cNvContentPartPr/>
              <p14:nvPr/>
            </p14:nvContentPartPr>
            <p14:xfrm>
              <a:off x="7902611" y="6551801"/>
              <a:ext cx="78840" cy="649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C66307-D987-4BA0-B0A8-BACF6224B5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48611" y="6443801"/>
                <a:ext cx="186480" cy="86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B34D348-0C57-4699-83BD-6424972C5EE9}"/>
                  </a:ext>
                </a:extLst>
              </p14:cNvPr>
              <p14:cNvContentPartPr/>
              <p14:nvPr/>
            </p14:nvContentPartPr>
            <p14:xfrm>
              <a:off x="8102411" y="5913161"/>
              <a:ext cx="1175760" cy="1768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B34D348-0C57-4699-83BD-6424972C5E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8411" y="5805161"/>
                <a:ext cx="1283400" cy="19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5CC38A-4B05-41A6-99C0-2325A9AE223F}"/>
                  </a:ext>
                </a:extLst>
              </p14:cNvPr>
              <p14:cNvContentPartPr/>
              <p14:nvPr/>
            </p14:nvContentPartPr>
            <p14:xfrm>
              <a:off x="8277731" y="5905961"/>
              <a:ext cx="923400" cy="1571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5CC38A-4B05-41A6-99C0-2325A9AE22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23731" y="5797961"/>
                <a:ext cx="1031040" cy="17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B405B35-2F18-45C7-B115-D826B49C9C6B}"/>
                  </a:ext>
                </a:extLst>
              </p14:cNvPr>
              <p14:cNvContentPartPr/>
              <p14:nvPr/>
            </p14:nvContentPartPr>
            <p14:xfrm>
              <a:off x="8549891" y="7250561"/>
              <a:ext cx="421200" cy="37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B405B35-2F18-45C7-B115-D826B49C9C6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96251" y="7142561"/>
                <a:ext cx="52884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1323C46-1205-4D75-9C4B-1581A8418DAE}"/>
              </a:ext>
            </a:extLst>
          </p:cNvPr>
          <p:cNvGrpSpPr/>
          <p:nvPr/>
        </p:nvGrpSpPr>
        <p:grpSpPr>
          <a:xfrm>
            <a:off x="6277571" y="3255641"/>
            <a:ext cx="350640" cy="182880"/>
            <a:chOff x="6277571" y="3255641"/>
            <a:chExt cx="35064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240EA0C-F14D-4CC8-B548-D60B549331A8}"/>
                    </a:ext>
                  </a:extLst>
                </p14:cNvPr>
                <p14:cNvContentPartPr/>
                <p14:nvPr/>
              </p14:nvContentPartPr>
              <p14:xfrm>
                <a:off x="6289811" y="3411161"/>
                <a:ext cx="338400" cy="27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240EA0C-F14D-4CC8-B548-D60B549331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71811" y="3393521"/>
                  <a:ext cx="374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13F0EE-0E76-414A-AE14-DFBFA18CD06C}"/>
                    </a:ext>
                  </a:extLst>
                </p14:cNvPr>
                <p14:cNvContentPartPr/>
                <p14:nvPr/>
              </p14:nvContentPartPr>
              <p14:xfrm>
                <a:off x="6340211" y="3255641"/>
                <a:ext cx="196560" cy="69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13F0EE-0E76-414A-AE14-DFBFA18CD0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22571" y="3237641"/>
                  <a:ext cx="232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9EDF01-00A2-4A96-A5DF-8F2611186C8D}"/>
                    </a:ext>
                  </a:extLst>
                </p14:cNvPr>
                <p14:cNvContentPartPr/>
                <p14:nvPr/>
              </p14:nvContentPartPr>
              <p14:xfrm>
                <a:off x="6278291" y="3273641"/>
                <a:ext cx="273960" cy="38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9EDF01-00A2-4A96-A5DF-8F2611186C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60651" y="3256001"/>
                  <a:ext cx="3096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FA262A-738E-4D4B-88C6-CA1B3DB24DB3}"/>
                    </a:ext>
                  </a:extLst>
                </p14:cNvPr>
                <p14:cNvContentPartPr/>
                <p14:nvPr/>
              </p14:nvContentPartPr>
              <p14:xfrm>
                <a:off x="6333371" y="3343841"/>
                <a:ext cx="104400" cy="1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FA262A-738E-4D4B-88C6-CA1B3DB24DB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15731" y="3326201"/>
                  <a:ext cx="140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4DD547E-C504-4C4A-9DC2-07B38CF363B1}"/>
                    </a:ext>
                  </a:extLst>
                </p14:cNvPr>
                <p14:cNvContentPartPr/>
                <p14:nvPr/>
              </p14:nvContentPartPr>
              <p14:xfrm>
                <a:off x="6277571" y="3349961"/>
                <a:ext cx="274320" cy="7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4DD547E-C504-4C4A-9DC2-07B38CF363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59571" y="3331961"/>
                  <a:ext cx="30996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70E4F9-EC45-47F1-A949-E825BB164288}"/>
              </a:ext>
            </a:extLst>
          </p:cNvPr>
          <p:cNvGrpSpPr/>
          <p:nvPr/>
        </p:nvGrpSpPr>
        <p:grpSpPr>
          <a:xfrm>
            <a:off x="6889931" y="2871881"/>
            <a:ext cx="1302283" cy="828000"/>
            <a:chOff x="6889931" y="2871881"/>
            <a:chExt cx="1302283" cy="82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0132AD8-6B7A-4947-9B8A-D312EAF1A855}"/>
                    </a:ext>
                  </a:extLst>
                </p14:cNvPr>
                <p14:cNvContentPartPr/>
                <p14:nvPr/>
              </p14:nvContentPartPr>
              <p14:xfrm>
                <a:off x="6889931" y="2871881"/>
                <a:ext cx="284760" cy="82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0132AD8-6B7A-4947-9B8A-D312EAF1A8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72291" y="2854241"/>
                  <a:ext cx="320400" cy="86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B4101B5-662F-4DA5-81F6-98FB860F3BD3}"/>
                    </a:ext>
                  </a:extLst>
                </p14:cNvPr>
                <p14:cNvContentPartPr/>
                <p14:nvPr/>
              </p14:nvContentPartPr>
              <p14:xfrm>
                <a:off x="7288451" y="3230081"/>
                <a:ext cx="35640" cy="343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B4101B5-662F-4DA5-81F6-98FB860F3B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70811" y="3212081"/>
                  <a:ext cx="71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64524EE-A2E4-4921-AE3F-A424B142A05A}"/>
                    </a:ext>
                  </a:extLst>
                </p14:cNvPr>
                <p14:cNvContentPartPr/>
                <p14:nvPr/>
              </p14:nvContentPartPr>
              <p14:xfrm>
                <a:off x="7199334" y="3247689"/>
                <a:ext cx="175320" cy="393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64524EE-A2E4-4921-AE3F-A424B142A05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81694" y="3230049"/>
                  <a:ext cx="21096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D6B9E3-6930-4AF4-A7AE-F7FBDDBA97FE}"/>
                    </a:ext>
                  </a:extLst>
                </p14:cNvPr>
                <p14:cNvContentPartPr/>
                <p14:nvPr/>
              </p14:nvContentPartPr>
              <p14:xfrm>
                <a:off x="7366374" y="3334449"/>
                <a:ext cx="145800" cy="168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D6B9E3-6930-4AF4-A7AE-F7FBDDBA97F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48374" y="3316449"/>
                  <a:ext cx="181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91CD429-F592-4C31-8471-CBFC9D0DDABE}"/>
                    </a:ext>
                  </a:extLst>
                </p14:cNvPr>
                <p14:cNvContentPartPr/>
                <p14:nvPr/>
              </p14:nvContentPartPr>
              <p14:xfrm>
                <a:off x="7535934" y="3329049"/>
                <a:ext cx="220680" cy="213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91CD429-F592-4C31-8471-CBFC9D0DDAB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17934" y="3311409"/>
                  <a:ext cx="256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0AB4900-5CAD-43D8-97E9-E2CC36C38CCE}"/>
                    </a:ext>
                  </a:extLst>
                </p14:cNvPr>
                <p14:cNvContentPartPr/>
                <p14:nvPr/>
              </p14:nvContentPartPr>
              <p14:xfrm>
                <a:off x="7802334" y="3381969"/>
                <a:ext cx="118080" cy="151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0AB4900-5CAD-43D8-97E9-E2CC36C38C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84694" y="3363969"/>
                  <a:ext cx="153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8844D01-F5CA-46D3-BE73-30B367EDEC37}"/>
                    </a:ext>
                  </a:extLst>
                </p14:cNvPr>
                <p14:cNvContentPartPr/>
                <p14:nvPr/>
              </p14:nvContentPartPr>
              <p14:xfrm>
                <a:off x="7897374" y="3154809"/>
                <a:ext cx="294840" cy="392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8844D01-F5CA-46D3-BE73-30B367EDEC3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79734" y="3136809"/>
                  <a:ext cx="3304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3C5FD18-9587-4962-8C98-20E61BD43E8D}"/>
                    </a:ext>
                  </a:extLst>
                </p14:cNvPr>
                <p14:cNvContentPartPr/>
                <p14:nvPr/>
              </p14:nvContentPartPr>
              <p14:xfrm>
                <a:off x="7785774" y="3369009"/>
                <a:ext cx="57240" cy="64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3C5FD18-9587-4962-8C98-20E61BD43E8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67774" y="3351369"/>
                  <a:ext cx="928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B623D83-F0CC-43F7-BDCC-AD0878246999}"/>
              </a:ext>
            </a:extLst>
          </p:cNvPr>
          <p:cNvGrpSpPr/>
          <p:nvPr/>
        </p:nvGrpSpPr>
        <p:grpSpPr>
          <a:xfrm>
            <a:off x="4799574" y="4925289"/>
            <a:ext cx="1633320" cy="536400"/>
            <a:chOff x="4799574" y="4925289"/>
            <a:chExt cx="1633320" cy="53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BF47CD-759A-4CB2-9BB2-58328908CE2A}"/>
                    </a:ext>
                  </a:extLst>
                </p14:cNvPr>
                <p14:cNvContentPartPr/>
                <p14:nvPr/>
              </p14:nvContentPartPr>
              <p14:xfrm>
                <a:off x="4799574" y="5073609"/>
                <a:ext cx="236520" cy="22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BF47CD-759A-4CB2-9BB2-58328908CE2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81934" y="5055609"/>
                  <a:ext cx="272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28D5A2-35E9-4E35-84F3-E2EE52C580D4}"/>
                    </a:ext>
                  </a:extLst>
                </p14:cNvPr>
                <p14:cNvContentPartPr/>
                <p14:nvPr/>
              </p14:nvContentPartPr>
              <p14:xfrm>
                <a:off x="4836294" y="5159289"/>
                <a:ext cx="224640" cy="34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28D5A2-35E9-4E35-84F3-E2EE52C580D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18294" y="5141649"/>
                  <a:ext cx="260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A2F9D1A-0945-4BF5-B391-7177CC7BB715}"/>
                    </a:ext>
                  </a:extLst>
                </p14:cNvPr>
                <p14:cNvContentPartPr/>
                <p14:nvPr/>
              </p14:nvContentPartPr>
              <p14:xfrm>
                <a:off x="5188014" y="4925289"/>
                <a:ext cx="250200" cy="536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A2F9D1A-0945-4BF5-B391-7177CC7BB7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70374" y="4907289"/>
                  <a:ext cx="28584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0CE8418-8F03-4B7F-8B1B-5AE143D9696B}"/>
                    </a:ext>
                  </a:extLst>
                </p14:cNvPr>
                <p14:cNvContentPartPr/>
                <p14:nvPr/>
              </p14:nvContentPartPr>
              <p14:xfrm>
                <a:off x="5465934" y="5090169"/>
                <a:ext cx="191160" cy="370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0CE8418-8F03-4B7F-8B1B-5AE143D9696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48294" y="5072169"/>
                  <a:ext cx="2268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6A2406A-2659-49C7-8877-F7DE46882E5B}"/>
                    </a:ext>
                  </a:extLst>
                </p14:cNvPr>
                <p14:cNvContentPartPr/>
                <p14:nvPr/>
              </p14:nvContentPartPr>
              <p14:xfrm>
                <a:off x="5634414" y="5138049"/>
                <a:ext cx="384480" cy="167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6A2406A-2659-49C7-8877-F7DE46882E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616414" y="5120409"/>
                  <a:ext cx="4201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FDB26B-D57F-4D0D-B801-A433B9947DEC}"/>
                    </a:ext>
                  </a:extLst>
                </p14:cNvPr>
                <p14:cNvContentPartPr/>
                <p14:nvPr/>
              </p14:nvContentPartPr>
              <p14:xfrm>
                <a:off x="6037254" y="5134089"/>
                <a:ext cx="127440" cy="118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FDB26B-D57F-4D0D-B801-A433B9947D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19614" y="5116449"/>
                  <a:ext cx="163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DE02C6F-FFFA-4A96-B697-7DBEFDE1628C}"/>
                    </a:ext>
                  </a:extLst>
                </p14:cNvPr>
                <p14:cNvContentPartPr/>
                <p14:nvPr/>
              </p14:nvContentPartPr>
              <p14:xfrm>
                <a:off x="6158214" y="4953009"/>
                <a:ext cx="274680" cy="323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DE02C6F-FFFA-4A96-B697-7DBEFDE162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40574" y="4935009"/>
                  <a:ext cx="310320" cy="358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68417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DEEE-16A7-407D-9DF8-B8171209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4" y="1280043"/>
            <a:ext cx="7898706" cy="521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FDD70-FE1E-46F2-8F14-698E90B1FC02}"/>
              </a:ext>
            </a:extLst>
          </p:cNvPr>
          <p:cNvSpPr/>
          <p:nvPr/>
        </p:nvSpPr>
        <p:spPr>
          <a:xfrm>
            <a:off x="2724912" y="11521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10BEE3-9225-4973-9FDD-8BB60E2F6E1F}"/>
              </a:ext>
            </a:extLst>
          </p:cNvPr>
          <p:cNvSpPr/>
          <p:nvPr/>
        </p:nvSpPr>
        <p:spPr>
          <a:xfrm>
            <a:off x="2724912" y="40477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38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39EA-0C74-48FE-8A9D-06F2861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161288"/>
            <a:ext cx="7059168" cy="60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ADF3EC-9276-4621-AB2E-5F431390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16" y="1298671"/>
            <a:ext cx="5636324" cy="6714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6E00B-3A23-49D6-9D6D-2A79DD737AB9}"/>
              </a:ext>
            </a:extLst>
          </p:cNvPr>
          <p:cNvCxnSpPr>
            <a:cxnSpLocks/>
          </p:cNvCxnSpPr>
          <p:nvPr/>
        </p:nvCxnSpPr>
        <p:spPr>
          <a:xfrm flipV="1">
            <a:off x="2926080" y="4800600"/>
            <a:ext cx="4727448" cy="18196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EE850D9-8762-4224-84A3-F943DDE8BF27}"/>
              </a:ext>
            </a:extLst>
          </p:cNvPr>
          <p:cNvSpPr/>
          <p:nvPr/>
        </p:nvSpPr>
        <p:spPr>
          <a:xfrm>
            <a:off x="10080308" y="4209764"/>
            <a:ext cx="2459736" cy="1819656"/>
          </a:xfrm>
          <a:prstGeom prst="wedgeRoundRectCallout">
            <a:avLst>
              <a:gd name="adj1" fmla="val -98156"/>
              <a:gd name="adj2" fmla="val 1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year effects: e.g. a recession could depress sales (and thus value added) and investment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7F7A50F-248D-4790-B0AA-998C53BE0C2E}"/>
              </a:ext>
            </a:extLst>
          </p:cNvPr>
          <p:cNvSpPr/>
          <p:nvPr/>
        </p:nvSpPr>
        <p:spPr>
          <a:xfrm>
            <a:off x="1078992" y="7708868"/>
            <a:ext cx="4901756" cy="992061"/>
          </a:xfrm>
          <a:prstGeom prst="wedgeRoundRectCallout">
            <a:avLst>
              <a:gd name="adj1" fmla="val 108163"/>
              <a:gd name="adj2" fmla="val -4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firm effects: successful firms will attract more investment and will have higher sales (and thus value added)</a:t>
            </a:r>
          </a:p>
        </p:txBody>
      </p:sp>
    </p:spTree>
    <p:extLst>
      <p:ext uri="{BB962C8B-B14F-4D97-AF65-F5344CB8AC3E}">
        <p14:creationId xmlns:p14="http://schemas.microsoft.com/office/powerpoint/2010/main" val="692628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80" y="3830344"/>
            <a:ext cx="9466555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15961" y="6641493"/>
            <a:ext cx="8544921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2656</Words>
  <Application>Microsoft Office PowerPoint</Application>
  <PresentationFormat>Custom</PresentationFormat>
  <Paragraphs>400</Paragraphs>
  <Slides>50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2021-10-27T12:18:22Z</dcterms:modified>
</cp:coreProperties>
</file>